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0"/>
  </p:notesMasterIdLst>
  <p:sldIdLst>
    <p:sldId id="257" r:id="rId2"/>
    <p:sldId id="308" r:id="rId3"/>
    <p:sldId id="309" r:id="rId4"/>
    <p:sldId id="310" r:id="rId5"/>
    <p:sldId id="311" r:id="rId6"/>
    <p:sldId id="312" r:id="rId7"/>
    <p:sldId id="313" r:id="rId8"/>
    <p:sldId id="314" r:id="rId9"/>
    <p:sldId id="315" r:id="rId10"/>
    <p:sldId id="317" r:id="rId11"/>
    <p:sldId id="316" r:id="rId12"/>
    <p:sldId id="318" r:id="rId13"/>
    <p:sldId id="319" r:id="rId14"/>
    <p:sldId id="320" r:id="rId15"/>
    <p:sldId id="321" r:id="rId16"/>
    <p:sldId id="322" r:id="rId17"/>
    <p:sldId id="323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7"/>
            <p14:sldId id="316"/>
            <p14:sldId id="318"/>
            <p14:sldId id="319"/>
            <p14:sldId id="320"/>
            <p14:sldId id="321"/>
            <p14:sldId id="322"/>
            <p14:sldId id="323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108" d="100"/>
          <a:sy n="108" d="100"/>
        </p:scale>
        <p:origin x="2779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https://cloud.google.com/generative-ai-studio</a:t>
            </a:r>
          </a:p>
          <a:p>
            <a:r>
              <a:rPr lang="en-US" dirty="0"/>
              <a:t>https://cloud.google.com/vertex-ai/generative-ai/docs/learn/overview</a:t>
            </a:r>
          </a:p>
          <a:p>
            <a:r>
              <a:rPr lang="en-US" dirty="0"/>
              <a:t>https://cloud.google.com/vertex-ai/generative-ai/docs/learn/prompts/introduction-prompt-design</a:t>
            </a:r>
          </a:p>
          <a:p>
            <a:r>
              <a:rPr lang="en-US" dirty="0"/>
              <a:t>https://arxiv.org/pdf/2303.15647 -- Scaling Down to Scale Up: A Guide to Parameter-Efficient Fine-Tuning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https://www.cloudskillsboost.google/course_templates/40 -- </a:t>
            </a:r>
            <a:r>
              <a:rPr lang="en-US" b="1" i="0" dirty="0">
                <a:solidFill>
                  <a:srgbClr val="1F1F1F"/>
                </a:solidFill>
                <a:effectLst/>
              </a:rPr>
              <a:t>Natural Language Processing on Google Cloud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27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https://www.cloudskillsboost.google/focuses/86502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76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1182" y="1040689"/>
            <a:ext cx="8791575" cy="3409304"/>
          </a:xfrm>
        </p:spPr>
        <p:txBody>
          <a:bodyPr>
            <a:normAutofit/>
          </a:bodyPr>
          <a:lstStyle/>
          <a:p>
            <a:r>
              <a:rPr lang="en-US" dirty="0"/>
              <a:t>Google cloud</a:t>
            </a:r>
            <a:br>
              <a:rPr lang="en-US" dirty="0"/>
            </a:br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Vertex AI Studio</a:t>
            </a:r>
            <a:br>
              <a:rPr lang="en-US" dirty="0"/>
            </a:br>
            <a:r>
              <a:rPr lang="en-US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09AF74-67E5-3010-B569-1B3F3E9F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260" y="0"/>
            <a:ext cx="708147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A25CCA-8032-F083-811D-75EB34213C29}"/>
              </a:ext>
            </a:extLst>
          </p:cNvPr>
          <p:cNvSpPr/>
          <p:nvPr/>
        </p:nvSpPr>
        <p:spPr>
          <a:xfrm>
            <a:off x="2594344" y="5769935"/>
            <a:ext cx="1828800" cy="41112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CC3E7A-EC52-5D08-69ED-985BEDD4BC0F}"/>
              </a:ext>
            </a:extLst>
          </p:cNvPr>
          <p:cNvSpPr/>
          <p:nvPr/>
        </p:nvSpPr>
        <p:spPr>
          <a:xfrm>
            <a:off x="5858537" y="60252"/>
            <a:ext cx="3732029" cy="41112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27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744A8-4910-322F-B5A6-F38862284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42" y="235943"/>
            <a:ext cx="9190516" cy="63861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4A1B06-422B-B47A-AA51-D64637D900F8}"/>
              </a:ext>
            </a:extLst>
          </p:cNvPr>
          <p:cNvSpPr/>
          <p:nvPr/>
        </p:nvSpPr>
        <p:spPr>
          <a:xfrm>
            <a:off x="4848447" y="772634"/>
            <a:ext cx="5351720" cy="147438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49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5D3FE-DAF2-BAA3-820B-0156FD878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63" y="902516"/>
            <a:ext cx="10450074" cy="505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7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E307CA-89BC-9631-AF13-7E77905EB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91" y="2232556"/>
            <a:ext cx="9670618" cy="23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25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61545-76AD-92E1-C872-0DC4B6D1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81" y="1136487"/>
            <a:ext cx="10781237" cy="458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8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2D7FDD-3A6A-7EEE-3A30-E06A710F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320" y="1344750"/>
            <a:ext cx="5075360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5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397D2-D535-59D6-6523-05F34DDAA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636" y="1391869"/>
            <a:ext cx="8535780" cy="33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94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73903-86AF-7034-AC96-BCA18161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71" y="1786748"/>
            <a:ext cx="9906859" cy="328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13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FA6B5-2EFF-4C9F-C4BB-045A7A9B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753" y="597924"/>
            <a:ext cx="5936494" cy="56621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7FEDE4-12B3-637F-A8DD-D85AA61206A8}"/>
              </a:ext>
            </a:extLst>
          </p:cNvPr>
          <p:cNvSpPr/>
          <p:nvPr/>
        </p:nvSpPr>
        <p:spPr>
          <a:xfrm>
            <a:off x="3685953" y="4834265"/>
            <a:ext cx="4706680" cy="90554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98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28E0C-F3A6-3EFC-094C-53E23EBEA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116" y="2873382"/>
            <a:ext cx="7359091" cy="3557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AED17-DF51-E928-05EE-2BCCC9F25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93" y="312840"/>
            <a:ext cx="4298052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08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3F642-EA9E-4275-AADC-A32C3531D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80" y="876079"/>
            <a:ext cx="11301439" cy="51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7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FABB6-D6EC-54D5-AAB5-4A821BAA2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71" y="232461"/>
            <a:ext cx="9525825" cy="2933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C907A8-F022-4C93-DAC6-C1955E4CC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723" y="3166414"/>
            <a:ext cx="4228523" cy="353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23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55EC4A-C093-DB6F-0ED7-E3775D3E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53" y="100163"/>
            <a:ext cx="3779848" cy="3170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2232CD-973C-B4F7-3737-98C07231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83" y="1885062"/>
            <a:ext cx="5660822" cy="444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7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DFCB25-27D5-8FFE-1AD1-592DFF163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04" y="860837"/>
            <a:ext cx="11430991" cy="51363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E69527-4A68-576E-F48D-18B32C010F7F}"/>
              </a:ext>
            </a:extLst>
          </p:cNvPr>
          <p:cNvSpPr/>
          <p:nvPr/>
        </p:nvSpPr>
        <p:spPr>
          <a:xfrm>
            <a:off x="4267200" y="3026735"/>
            <a:ext cx="3926958" cy="280699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67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205F4-8431-62BF-8A8C-DD3AAA631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08" y="796062"/>
            <a:ext cx="11354784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28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ED0DC-0CE4-347F-E58B-1EBFEFF25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41" y="1028492"/>
            <a:ext cx="10813717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36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5154</TotalTime>
  <Words>114</Words>
  <Application>Microsoft Office PowerPoint</Application>
  <PresentationFormat>Widescreen</PresentationFormat>
  <Paragraphs>11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Tw Cen MT</vt:lpstr>
      <vt:lpstr>Circuit</vt:lpstr>
      <vt:lpstr>Google cloud Introduction to Vertex AI Studio Part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generative ai overview</dc:title>
  <dc:creator>Zain Naboulsi</dc:creator>
  <cp:lastModifiedBy>Zain Naboulsi</cp:lastModifiedBy>
  <cp:revision>19</cp:revision>
  <dcterms:created xsi:type="dcterms:W3CDTF">2024-06-30T01:37:58Z</dcterms:created>
  <dcterms:modified xsi:type="dcterms:W3CDTF">2024-08-26T02:08:07Z</dcterms:modified>
</cp:coreProperties>
</file>